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6" r:id="rId5"/>
    <p:sldId id="262" r:id="rId6"/>
    <p:sldId id="263" r:id="rId7"/>
    <p:sldId id="264" r:id="rId8"/>
    <p:sldId id="267" r:id="rId9"/>
    <p:sldId id="265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8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90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5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27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6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3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50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1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3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0444-D444-42FD-AFE5-D6610CD7B528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A33EA-F990-4355-9A26-51C3C835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5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98883" y="1217616"/>
            <a:ext cx="8915399" cy="54860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Текст  основа любого сообщения. Любого…</a:t>
            </a:r>
            <a:endParaRPr lang="ru-RU" sz="40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08204" y="2270543"/>
            <a:ext cx="1010652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Телевизионный репортаж – тоже сначала пишется как текст</a:t>
            </a:r>
          </a:p>
          <a:p>
            <a:pPr marL="6858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Вы можете быть фотографом, но грамотная подпись под фото говорит о нём более всего</a:t>
            </a:r>
          </a:p>
          <a:p>
            <a:pPr marL="6858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Есть аудиалы и визуалы, однако и те и другие не могут обойтись без текста, просто для аудилов текст звучит в голове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32509" y="1392183"/>
            <a:ext cx="11054325" cy="918755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Части текстового сообщения – действие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2509" y="2519926"/>
            <a:ext cx="114715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Вступление/действие </a:t>
            </a:r>
          </a:p>
          <a:p>
            <a:r>
              <a:rPr lang="ru-RU" sz="3200" dirty="0" smtClean="0"/>
              <a:t>(что, где, когда, при каких обстоятельствах, с кем произошло)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Основная часть / анализ </a:t>
            </a:r>
          </a:p>
          <a:p>
            <a:r>
              <a:rPr lang="ru-RU" sz="3200" dirty="0" smtClean="0"/>
              <a:t>(почему, предыстория действия, почему именно так)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Вывод / что делать</a:t>
            </a:r>
          </a:p>
          <a:p>
            <a:r>
              <a:rPr lang="ru-RU" sz="3200" dirty="0" smtClean="0"/>
              <a:t>(какие действия необходимы по итогам действия)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815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8679" y="2398023"/>
            <a:ext cx="10871445" cy="184146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Чтобы хорошо писать, надо писать много, много показывать свой текст тем, кто много читает и терпеть выслушать от них всякие гадости.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98883" y="1217616"/>
            <a:ext cx="8915399" cy="54860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Зачем нужно изучать типы текстов?</a:t>
            </a:r>
            <a:endParaRPr lang="ru-RU" sz="40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32756" y="1872915"/>
            <a:ext cx="1182901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Чтобы писать интересно</a:t>
            </a:r>
          </a:p>
          <a:p>
            <a:pPr marL="6858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Чтобы твой читатель видел в тебе разностороннего автора</a:t>
            </a:r>
          </a:p>
          <a:p>
            <a:pPr marL="6858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Чтобы нащупать в массе вариантов стилей и жанров что-то своё</a:t>
            </a:r>
          </a:p>
          <a:p>
            <a:pPr marL="6858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Чтобы самому развиваться как автору</a:t>
            </a:r>
            <a:endParaRPr lang="ru-RU" sz="3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20854" y="823805"/>
            <a:ext cx="8915399" cy="548600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Какой может быть текст для личного блога по жанру?</a:t>
            </a:r>
            <a:endParaRPr lang="ru-RU" sz="32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1887"/>
              </p:ext>
            </p:extLst>
          </p:nvPr>
        </p:nvGraphicFramePr>
        <p:xfrm>
          <a:off x="166257" y="1376738"/>
          <a:ext cx="11817197" cy="5364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8859">
                  <a:extLst>
                    <a:ext uri="{9D8B030D-6E8A-4147-A177-3AD203B41FA5}">
                      <a16:colId xmlns:a16="http://schemas.microsoft.com/office/drawing/2014/main" val="3785998960"/>
                    </a:ext>
                  </a:extLst>
                </a:gridCol>
                <a:gridCol w="4969169">
                  <a:extLst>
                    <a:ext uri="{9D8B030D-6E8A-4147-A177-3AD203B41FA5}">
                      <a16:colId xmlns:a16="http://schemas.microsoft.com/office/drawing/2014/main" val="1284049436"/>
                    </a:ext>
                  </a:extLst>
                </a:gridCol>
                <a:gridCol w="4969169">
                  <a:extLst>
                    <a:ext uri="{9D8B030D-6E8A-4147-A177-3AD203B41FA5}">
                      <a16:colId xmlns:a16="http://schemas.microsoft.com/office/drawing/2014/main" val="937293586"/>
                    </a:ext>
                  </a:extLst>
                </a:gridCol>
              </a:tblGrid>
              <a:tr h="2968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Группа жанров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Название жанра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Краткое описание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extLst>
                  <a:ext uri="{0D108BD9-81ED-4DB2-BD59-A6C34878D82A}">
                    <a16:rowId xmlns:a16="http://schemas.microsoft.com/office/drawing/2014/main" val="901563491"/>
                  </a:ext>
                </a:extLst>
              </a:tr>
              <a:tr h="478439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Новостные жанры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Короткая новость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Сообщение объемом 10—20 строк, содержащее ответы на шесть основных вопросов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extLst>
                  <a:ext uri="{0D108BD9-81ED-4DB2-BD59-A6C34878D82A}">
                    <a16:rowId xmlns:a16="http://schemas.microsoft.com/office/drawing/2014/main" val="4087291433"/>
                  </a:ext>
                </a:extLst>
              </a:tr>
              <a:tr h="508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Расширенная новость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Сообщение, содержащее помимо сути события деталь — подробный рассказ о нем и бэкграунд - дополнительную информацию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1108004487"/>
                  </a:ext>
                </a:extLst>
              </a:tr>
              <a:tr h="165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«Песочные часы»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Сочетание «перевернутой» и прямой пирамид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2467354133"/>
                  </a:ext>
                </a:extLst>
              </a:tr>
              <a:tr h="322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Информационное</a:t>
                      </a:r>
                      <a:endParaRPr lang="ru-RU" sz="14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интервью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Интервью с участником или очевидцем события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extLst>
                  <a:ext uri="{0D108BD9-81ED-4DB2-BD59-A6C34878D82A}">
                    <a16:rowId xmlns:a16="http://schemas.microsoft.com/office/drawing/2014/main" val="30085326"/>
                  </a:ext>
                </a:extLst>
              </a:tr>
              <a:tr h="324633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Жанры рациональной публицистики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Ньюс-фиче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Рассказ о тенденции, которую подметил журналист за единичными событиями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1368711644"/>
                  </a:ext>
                </a:extLst>
              </a:tr>
              <a:tr h="162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Комментарий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Разъяснение и оценка уже известного события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183628333"/>
                  </a:ext>
                </a:extLst>
              </a:tr>
              <a:tr h="48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Аналитическая статья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Представление темы в виде тезиса и антитезиса с последующим уточнением тезиса при запрете журналисту высказывать свое мнение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1125666601"/>
                  </a:ext>
                </a:extLst>
              </a:tr>
              <a:tr h="318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Экспертное интервью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Комментирование событий и явлений профессиональным экспертом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2324617425"/>
                  </a:ext>
                </a:extLst>
              </a:tr>
              <a:tr h="322111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Жанры</a:t>
                      </a:r>
                      <a:endParaRPr lang="ru-RU" sz="14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эмоциональной</a:t>
                      </a:r>
                      <a:endParaRPr lang="ru-RU" sz="14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публицистики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Репортаж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Рассказ очевидца, позволяющий достичь «эффекта присутствия»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174999175"/>
                  </a:ext>
                </a:extLst>
              </a:tr>
              <a:tr h="318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Фиче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История, написанная от третьего лица, но также дающая возможность пережить случившееся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1410503558"/>
                  </a:ext>
                </a:extLst>
              </a:tr>
              <a:tr h="324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Личностное интервью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Раскрытие человека через его суждения и рассказанные им эпизоды из жизни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2528984329"/>
                  </a:ext>
                </a:extLst>
              </a:tr>
              <a:tr h="327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Портрет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Раскрытие человека через его поведение в обычных жизненных ситу </a:t>
                      </a:r>
                      <a:r>
                        <a:rPr lang="ru-RU" sz="1400" u="none" strike="noStrike" spc="0" dirty="0" err="1">
                          <a:effectLst/>
                        </a:rPr>
                        <a:t>ациях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6304" marR="6304" marT="0" marB="0" anchor="b"/>
                </a:tc>
                <a:extLst>
                  <a:ext uri="{0D108BD9-81ED-4DB2-BD59-A6C34878D82A}">
                    <a16:rowId xmlns:a16="http://schemas.microsoft.com/office/drawing/2014/main" val="865851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3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138" y="647153"/>
            <a:ext cx="7881295" cy="590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98883" y="1217616"/>
            <a:ext cx="8915399" cy="548600"/>
          </a:xfrm>
        </p:spPr>
        <p:txBody>
          <a:bodyPr>
            <a:normAutofit fontScale="92500" lnSpcReduction="20000"/>
          </a:bodyPr>
          <a:lstStyle/>
          <a:p>
            <a:r>
              <a:rPr lang="ru-RU" sz="4300" dirty="0" smtClean="0">
                <a:solidFill>
                  <a:srgbClr val="FF0000"/>
                </a:solidFill>
              </a:rPr>
              <a:t>Существует всего три вида текста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603507" y="2453423"/>
            <a:ext cx="50774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описание</a:t>
            </a:r>
            <a:r>
              <a:rPr lang="ru-RU" sz="3600" dirty="0"/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повествование;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рассуждение.</a:t>
            </a:r>
          </a:p>
        </p:txBody>
      </p:sp>
    </p:spTree>
    <p:extLst>
      <p:ext uri="{BB962C8B-B14F-4D97-AF65-F5344CB8AC3E}">
        <p14:creationId xmlns:p14="http://schemas.microsoft.com/office/powerpoint/2010/main" val="26048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15390" y="1333994"/>
            <a:ext cx="11097490" cy="54860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Стиль — это набор языковых инструментов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620132" y="3018689"/>
            <a:ext cx="507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Лексические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Грамматические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Синтаксические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0132" y="2260540"/>
            <a:ext cx="45046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Инструменты языка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090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17240" y="1242554"/>
            <a:ext cx="11469960" cy="1168137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6000" b="1" dirty="0" smtClean="0">
                <a:solidFill>
                  <a:srgbClr val="FF0000"/>
                </a:solidFill>
              </a:rPr>
              <a:t>Рассуждение</a:t>
            </a:r>
            <a:r>
              <a:rPr lang="ru-RU" sz="16000" dirty="0" smtClean="0">
                <a:solidFill>
                  <a:srgbClr val="FF0000"/>
                </a:solidFill>
              </a:rPr>
              <a:t> - это текст, который объясняет причину какого-то явления или события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43982" y="2709927"/>
            <a:ext cx="113432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 тексту-рассуждению можно </a:t>
            </a:r>
            <a:r>
              <a:rPr lang="ru-RU" sz="3200" b="1" dirty="0"/>
              <a:t>поставить вопросы: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П</a:t>
            </a:r>
            <a:r>
              <a:rPr lang="ru-RU" sz="3200" dirty="0" smtClean="0"/>
              <a:t>очему?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Ч</a:t>
            </a:r>
            <a:r>
              <a:rPr lang="ru-RU" sz="3200" dirty="0" smtClean="0"/>
              <a:t>то </a:t>
            </a:r>
            <a:r>
              <a:rPr lang="ru-RU" sz="3200" dirty="0"/>
              <a:t>из этого следует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3982" y="4303455"/>
            <a:ext cx="11439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 тексте-рассуждении можно выделить три части: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мысль, требующая доказательства;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доказательство (оно может состоять из нескольких абзацев);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вывод.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33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0822" y="1217615"/>
            <a:ext cx="11479875" cy="1235807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Стиль речи - это применение языкового стиля в данной речевой сфере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40822" y="3351197"/>
            <a:ext cx="50774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разговорный</a:t>
            </a:r>
            <a:r>
              <a:rPr lang="ru-RU" sz="28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художественный;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публицистический;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официально-деловой;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научный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0822" y="2560120"/>
            <a:ext cx="6685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В русском языке всего 5 стилей речи: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669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7320" y="176463"/>
            <a:ext cx="2496134" cy="76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82999" y="2431274"/>
            <a:ext cx="10871445" cy="1409207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Блогеры часто используют при написании текстов адаптированную разговорную речь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100264"/>
            <a:ext cx="2021305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6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420</Words>
  <Application>Microsoft Office PowerPoint</Application>
  <PresentationFormat>Широкоэкранный</PresentationFormat>
  <Paragraphs>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Microsoft Sans Serif</vt:lpstr>
      <vt:lpstr>Times New Roman</vt:lpstr>
      <vt:lpstr>Тема Office</vt:lpstr>
      <vt:lpstr>Текст</vt:lpstr>
      <vt:lpstr>Текст</vt:lpstr>
      <vt:lpstr>Текст</vt:lpstr>
      <vt:lpstr>Текст</vt:lpstr>
      <vt:lpstr>Текст</vt:lpstr>
      <vt:lpstr>Текст</vt:lpstr>
      <vt:lpstr>Текст</vt:lpstr>
      <vt:lpstr>Текст</vt:lpstr>
      <vt:lpstr>Текст</vt:lpstr>
      <vt:lpstr>Текст</vt:lpstr>
      <vt:lpstr>Текст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</dc:title>
  <dc:creator>Павел Ширшов</dc:creator>
  <cp:lastModifiedBy>Павел Ширшов</cp:lastModifiedBy>
  <cp:revision>10</cp:revision>
  <dcterms:created xsi:type="dcterms:W3CDTF">2023-03-31T04:33:30Z</dcterms:created>
  <dcterms:modified xsi:type="dcterms:W3CDTF">2023-03-31T05:14:37Z</dcterms:modified>
</cp:coreProperties>
</file>